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Helvetica Neue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regular.fntdata"/><Relationship Id="rId14" Type="http://schemas.openxmlformats.org/officeDocument/2006/relationships/slide" Target="slides/slide9.xml"/><Relationship Id="rId17" Type="http://schemas.openxmlformats.org/officeDocument/2006/relationships/font" Target="fonts/HelveticaNeue-italic.fntdata"/><Relationship Id="rId16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HelveticaNeue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ce47a9d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ce47a9d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b04e6463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b04e6463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0b04e6463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0b04e6463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f0b04e6463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f0b04e6463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f0b04e6463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f0b04e6463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f0b04e6463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f0b04e6463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f0b04e6463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f0b04e6463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f0b04e6463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f0b04e6463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Firemist and a Planet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William Herbert Carruth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New England folk melody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firemist and a planet,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crystal and a cell,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starfish and a saurian,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caves where ancients dwelt;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sense of law and beauty,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face turned from the sod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call it evolution,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others call it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Haze on the far horizon,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infinite tender sky,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ripe, rich tints of cornfields,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wild geese sailing high;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over high and lowland,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charm of goldenrod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people call it autumn,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others call it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tides on crescent sea-beach,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moon’s so new and thin,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Into our hearts high yearnings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welling, surging in,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from the mystic ocean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Whose rim no foot has trod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people call it longing,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others call it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sentry lone and frozen,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mother starved for her brood,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Socrates’ dread hemlock,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Jesus on the rood;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millions, who, though nameless,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straight, hard pathway trod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call it consecration,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others call it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